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9FDCE-5844-4F34-851C-57778F8B8316}" v="303" dt="2022-06-22T00:56:00.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57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鼎文 刘" userId="0533f9926deaef54" providerId="LiveId" clId="{A1D089C9-8F86-42D7-AAE1-D540A2F60BE2}"/>
    <pc:docChg chg="custSel addSld modSld">
      <pc:chgData name="鼎文 刘" userId="0533f9926deaef54" providerId="LiveId" clId="{A1D089C9-8F86-42D7-AAE1-D540A2F60BE2}" dt="2022-06-22T00:26:52.252" v="8" actId="1076"/>
      <pc:docMkLst>
        <pc:docMk/>
      </pc:docMkLst>
      <pc:sldChg chg="delSp modSp new mod">
        <pc:chgData name="鼎文 刘" userId="0533f9926deaef54" providerId="LiveId" clId="{A1D089C9-8F86-42D7-AAE1-D540A2F60BE2}" dt="2022-06-22T00:26:52.252" v="8" actId="1076"/>
        <pc:sldMkLst>
          <pc:docMk/>
          <pc:sldMk cId="1893447178" sldId="256"/>
        </pc:sldMkLst>
        <pc:spChg chg="mod">
          <ac:chgData name="鼎文 刘" userId="0533f9926deaef54" providerId="LiveId" clId="{A1D089C9-8F86-42D7-AAE1-D540A2F60BE2}" dt="2022-06-22T00:26:52.252" v="8" actId="1076"/>
          <ac:spMkLst>
            <pc:docMk/>
            <pc:sldMk cId="1893447178" sldId="256"/>
            <ac:spMk id="2" creationId="{DA67A43D-52CB-4E51-88FC-1A504822EC86}"/>
          </ac:spMkLst>
        </pc:spChg>
        <pc:spChg chg="del">
          <ac:chgData name="鼎文 刘" userId="0533f9926deaef54" providerId="LiveId" clId="{A1D089C9-8F86-42D7-AAE1-D540A2F60BE2}" dt="2022-06-22T00:26:31.902" v="1" actId="478"/>
          <ac:spMkLst>
            <pc:docMk/>
            <pc:sldMk cId="1893447178" sldId="256"/>
            <ac:spMk id="3" creationId="{7F556662-0E96-44B7-96ED-4A0C8A39CE99}"/>
          </ac:spMkLst>
        </pc:spChg>
      </pc:sldChg>
    </pc:docChg>
  </pc:docChgLst>
  <pc:docChgLst>
    <pc:chgData name="鼎文 刘" userId="0533f9926deaef54" providerId="LiveId" clId="{01B9FDCE-5844-4F34-851C-57778F8B8316}"/>
    <pc:docChg chg="undo redo custSel addSld delSld modSld">
      <pc:chgData name="鼎文 刘" userId="0533f9926deaef54" providerId="LiveId" clId="{01B9FDCE-5844-4F34-851C-57778F8B8316}" dt="2022-06-22T17:15:57.078" v="1205" actId="47"/>
      <pc:docMkLst>
        <pc:docMk/>
      </pc:docMkLst>
      <pc:sldChg chg="addSp delSp modSp del mod setBg addAnim delAnim">
        <pc:chgData name="鼎文 刘" userId="0533f9926deaef54" providerId="LiveId" clId="{01B9FDCE-5844-4F34-851C-57778F8B8316}" dt="2022-06-22T00:56:10.817" v="524" actId="47"/>
        <pc:sldMkLst>
          <pc:docMk/>
          <pc:sldMk cId="1893447178" sldId="256"/>
        </pc:sldMkLst>
        <pc:spChg chg="mod ord">
          <ac:chgData name="鼎文 刘" userId="0533f9926deaef54" providerId="LiveId" clId="{01B9FDCE-5844-4F34-851C-57778F8B8316}" dt="2022-06-22T00:42:05.315" v="80" actId="26606"/>
          <ac:spMkLst>
            <pc:docMk/>
            <pc:sldMk cId="1893447178" sldId="256"/>
            <ac:spMk id="2" creationId="{DA67A43D-52CB-4E51-88FC-1A504822EC86}"/>
          </ac:spMkLst>
        </pc:spChg>
        <pc:spChg chg="add del">
          <ac:chgData name="鼎文 刘" userId="0533f9926deaef54" providerId="LiveId" clId="{01B9FDCE-5844-4F34-851C-57778F8B8316}" dt="2022-06-22T00:31:32.001" v="11" actId="26606"/>
          <ac:spMkLst>
            <pc:docMk/>
            <pc:sldMk cId="1893447178" sldId="256"/>
            <ac:spMk id="15" creationId="{B497CCB5-5FC2-473C-AFCC-2430CEF1DF71}"/>
          </ac:spMkLst>
        </pc:spChg>
        <pc:spChg chg="add del">
          <ac:chgData name="鼎文 刘" userId="0533f9926deaef54" providerId="LiveId" clId="{01B9FDCE-5844-4F34-851C-57778F8B8316}" dt="2022-06-22T00:31:32.001" v="11" actId="26606"/>
          <ac:spMkLst>
            <pc:docMk/>
            <pc:sldMk cId="1893447178" sldId="256"/>
            <ac:spMk id="17" creationId="{599C8C75-BFDF-44E7-A028-EEB5EDD58817}"/>
          </ac:spMkLst>
        </pc:spChg>
        <pc:spChg chg="add del">
          <ac:chgData name="鼎文 刘" userId="0533f9926deaef54" providerId="LiveId" clId="{01B9FDCE-5844-4F34-851C-57778F8B8316}" dt="2022-06-22T00:31:34.756" v="13" actId="26606"/>
          <ac:spMkLst>
            <pc:docMk/>
            <pc:sldMk cId="1893447178" sldId="256"/>
            <ac:spMk id="19" creationId="{D12DDE76-C203-4047-9998-63900085B5E8}"/>
          </ac:spMkLst>
        </pc:spChg>
        <pc:spChg chg="add del">
          <ac:chgData name="鼎文 刘" userId="0533f9926deaef54" providerId="LiveId" clId="{01B9FDCE-5844-4F34-851C-57778F8B8316}" dt="2022-06-22T00:31:37.969" v="15" actId="26606"/>
          <ac:spMkLst>
            <pc:docMk/>
            <pc:sldMk cId="1893447178" sldId="256"/>
            <ac:spMk id="21" creationId="{CA57513D-822C-4FE7-A978-1529AA8018D4}"/>
          </ac:spMkLst>
        </pc:spChg>
        <pc:spChg chg="add del">
          <ac:chgData name="鼎文 刘" userId="0533f9926deaef54" providerId="LiveId" clId="{01B9FDCE-5844-4F34-851C-57778F8B8316}" dt="2022-06-22T00:31:37.969" v="15" actId="26606"/>
          <ac:spMkLst>
            <pc:docMk/>
            <pc:sldMk cId="1893447178" sldId="256"/>
            <ac:spMk id="22" creationId="{114A821F-8663-46BA-8CC0-D4C44F639F3A}"/>
          </ac:spMkLst>
        </pc:spChg>
        <pc:spChg chg="add del">
          <ac:chgData name="鼎文 刘" userId="0533f9926deaef54" providerId="LiveId" clId="{01B9FDCE-5844-4F34-851C-57778F8B8316}" dt="2022-06-22T00:31:37.969" v="15" actId="26606"/>
          <ac:spMkLst>
            <pc:docMk/>
            <pc:sldMk cId="1893447178" sldId="256"/>
            <ac:spMk id="23" creationId="{67EF550F-47CE-4FB2-9DAC-12AD835C833D}"/>
          </ac:spMkLst>
        </pc:spChg>
        <pc:spChg chg="add del">
          <ac:chgData name="鼎文 刘" userId="0533f9926deaef54" providerId="LiveId" clId="{01B9FDCE-5844-4F34-851C-57778F8B8316}" dt="2022-06-22T00:31:40.066" v="17" actId="26606"/>
          <ac:spMkLst>
            <pc:docMk/>
            <pc:sldMk cId="1893447178" sldId="256"/>
            <ac:spMk id="25" creationId="{72018E1B-E0B9-4440-AFF3-4112E50A2763}"/>
          </ac:spMkLst>
        </pc:spChg>
        <pc:spChg chg="add del">
          <ac:chgData name="鼎文 刘" userId="0533f9926deaef54" providerId="LiveId" clId="{01B9FDCE-5844-4F34-851C-57778F8B8316}" dt="2022-06-22T00:31:41.792" v="20" actId="26606"/>
          <ac:spMkLst>
            <pc:docMk/>
            <pc:sldMk cId="1893447178" sldId="256"/>
            <ac:spMk id="27" creationId="{928F64C6-FE22-4FC1-A763-DFCC514811BD}"/>
          </ac:spMkLst>
        </pc:spChg>
        <pc:spChg chg="add del">
          <ac:chgData name="鼎文 刘" userId="0533f9926deaef54" providerId="LiveId" clId="{01B9FDCE-5844-4F34-851C-57778F8B8316}" dt="2022-06-22T00:31:56.764" v="22" actId="26606"/>
          <ac:spMkLst>
            <pc:docMk/>
            <pc:sldMk cId="1893447178" sldId="256"/>
            <ac:spMk id="30" creationId="{CA57513D-822C-4FE7-A978-1529AA8018D4}"/>
          </ac:spMkLst>
        </pc:spChg>
        <pc:spChg chg="add del">
          <ac:chgData name="鼎文 刘" userId="0533f9926deaef54" providerId="LiveId" clId="{01B9FDCE-5844-4F34-851C-57778F8B8316}" dt="2022-06-22T00:31:56.764" v="22" actId="26606"/>
          <ac:spMkLst>
            <pc:docMk/>
            <pc:sldMk cId="1893447178" sldId="256"/>
            <ac:spMk id="31" creationId="{114A821F-8663-46BA-8CC0-D4C44F639F3A}"/>
          </ac:spMkLst>
        </pc:spChg>
        <pc:spChg chg="add del">
          <ac:chgData name="鼎文 刘" userId="0533f9926deaef54" providerId="LiveId" clId="{01B9FDCE-5844-4F34-851C-57778F8B8316}" dt="2022-06-22T00:31:56.764" v="22" actId="26606"/>
          <ac:spMkLst>
            <pc:docMk/>
            <pc:sldMk cId="1893447178" sldId="256"/>
            <ac:spMk id="32" creationId="{67EF550F-47CE-4FB2-9DAC-12AD835C833D}"/>
          </ac:spMkLst>
        </pc:spChg>
        <pc:spChg chg="add del">
          <ac:chgData name="鼎文 刘" userId="0533f9926deaef54" providerId="LiveId" clId="{01B9FDCE-5844-4F34-851C-57778F8B8316}" dt="2022-06-22T00:32:07.500" v="24" actId="26606"/>
          <ac:spMkLst>
            <pc:docMk/>
            <pc:sldMk cId="1893447178" sldId="256"/>
            <ac:spMk id="34" creationId="{602E5CEE-91F4-469A-8DB0-B083D4E6D3C8}"/>
          </ac:spMkLst>
        </pc:spChg>
        <pc:spChg chg="add del">
          <ac:chgData name="鼎文 刘" userId="0533f9926deaef54" providerId="LiveId" clId="{01B9FDCE-5844-4F34-851C-57778F8B8316}" dt="2022-06-22T00:32:07.500" v="24" actId="26606"/>
          <ac:spMkLst>
            <pc:docMk/>
            <pc:sldMk cId="1893447178" sldId="256"/>
            <ac:spMk id="35" creationId="{E2AC6510-3E38-4777-B5FF-489AB2AFC8EE}"/>
          </ac:spMkLst>
        </pc:spChg>
        <pc:spChg chg="add del">
          <ac:chgData name="鼎文 刘" userId="0533f9926deaef54" providerId="LiveId" clId="{01B9FDCE-5844-4F34-851C-57778F8B8316}" dt="2022-06-22T00:32:07.500" v="24" actId="26606"/>
          <ac:spMkLst>
            <pc:docMk/>
            <pc:sldMk cId="1893447178" sldId="256"/>
            <ac:spMk id="36" creationId="{01E4E464-521F-49A9-8D9D-6F6979C45401}"/>
          </ac:spMkLst>
        </pc:spChg>
        <pc:spChg chg="add del">
          <ac:chgData name="鼎文 刘" userId="0533f9926deaef54" providerId="LiveId" clId="{01B9FDCE-5844-4F34-851C-57778F8B8316}" dt="2022-06-22T00:32:07.500" v="24" actId="26606"/>
          <ac:spMkLst>
            <pc:docMk/>
            <pc:sldMk cId="1893447178" sldId="256"/>
            <ac:spMk id="37" creationId="{D1CD565B-6ECC-4F9F-9651-D9B02A7EB29D}"/>
          </ac:spMkLst>
        </pc:spChg>
        <pc:spChg chg="add del">
          <ac:chgData name="鼎文 刘" userId="0533f9926deaef54" providerId="LiveId" clId="{01B9FDCE-5844-4F34-851C-57778F8B8316}" dt="2022-06-22T00:32:07.500" v="24" actId="26606"/>
          <ac:spMkLst>
            <pc:docMk/>
            <pc:sldMk cId="1893447178" sldId="256"/>
            <ac:spMk id="38" creationId="{E52DEE4C-2D60-4B27-8ABB-1D595DF08E42}"/>
          </ac:spMkLst>
        </pc:spChg>
        <pc:spChg chg="add del">
          <ac:chgData name="鼎文 刘" userId="0533f9926deaef54" providerId="LiveId" clId="{01B9FDCE-5844-4F34-851C-57778F8B8316}" dt="2022-06-22T00:32:10.525" v="27" actId="26606"/>
          <ac:spMkLst>
            <pc:docMk/>
            <pc:sldMk cId="1893447178" sldId="256"/>
            <ac:spMk id="40" creationId="{A26C624C-963C-4795-B05B-6565DB5ABD39}"/>
          </ac:spMkLst>
        </pc:spChg>
        <pc:spChg chg="add del">
          <ac:chgData name="鼎文 刘" userId="0533f9926deaef54" providerId="LiveId" clId="{01B9FDCE-5844-4F34-851C-57778F8B8316}" dt="2022-06-22T00:32:15.148" v="29" actId="26606"/>
          <ac:spMkLst>
            <pc:docMk/>
            <pc:sldMk cId="1893447178" sldId="256"/>
            <ac:spMk id="42" creationId="{471D98A4-63C4-4A75-BD52-CB7C4B67430F}"/>
          </ac:spMkLst>
        </pc:spChg>
        <pc:spChg chg="add del">
          <ac:chgData name="鼎文 刘" userId="0533f9926deaef54" providerId="LiveId" clId="{01B9FDCE-5844-4F34-851C-57778F8B8316}" dt="2022-06-22T00:32:15.148" v="29" actId="26606"/>
          <ac:spMkLst>
            <pc:docMk/>
            <pc:sldMk cId="1893447178" sldId="256"/>
            <ac:spMk id="43" creationId="{A3473CF9-37EB-43E7-89EF-D2D1C53D1DAC}"/>
          </ac:spMkLst>
        </pc:spChg>
        <pc:spChg chg="add del">
          <ac:chgData name="鼎文 刘" userId="0533f9926deaef54" providerId="LiveId" clId="{01B9FDCE-5844-4F34-851C-57778F8B8316}" dt="2022-06-22T00:32:15.148" v="29" actId="26606"/>
          <ac:spMkLst>
            <pc:docMk/>
            <pc:sldMk cId="1893447178" sldId="256"/>
            <ac:spMk id="44" creationId="{586B4EF9-43BA-4655-A6FF-1D8E21574C95}"/>
          </ac:spMkLst>
        </pc:spChg>
        <pc:spChg chg="add del">
          <ac:chgData name="鼎文 刘" userId="0533f9926deaef54" providerId="LiveId" clId="{01B9FDCE-5844-4F34-851C-57778F8B8316}" dt="2022-06-22T00:37:46.876" v="50" actId="22"/>
          <ac:spMkLst>
            <pc:docMk/>
            <pc:sldMk cId="1893447178" sldId="256"/>
            <ac:spMk id="45" creationId="{3B5A41CD-BF71-7AB3-891D-2BA9344F6FF6}"/>
          </ac:spMkLst>
        </pc:spChg>
        <pc:spChg chg="add del">
          <ac:chgData name="鼎文 刘" userId="0533f9926deaef54" providerId="LiveId" clId="{01B9FDCE-5844-4F34-851C-57778F8B8316}" dt="2022-06-22T00:42:05.315" v="80" actId="26606"/>
          <ac:spMkLst>
            <pc:docMk/>
            <pc:sldMk cId="1893447178" sldId="256"/>
            <ac:spMk id="46" creationId="{7979C19A-6CF4-4B03-9031-232F6DCCD909}"/>
          </ac:spMkLst>
        </pc:spChg>
        <pc:spChg chg="add del">
          <ac:chgData name="鼎文 刘" userId="0533f9926deaef54" providerId="LiveId" clId="{01B9FDCE-5844-4F34-851C-57778F8B8316}" dt="2022-06-22T00:42:05.315" v="80" actId="26606"/>
          <ac:spMkLst>
            <pc:docMk/>
            <pc:sldMk cId="1893447178" sldId="256"/>
            <ac:spMk id="47" creationId="{96A4C419-5959-41E1-8F5D-4385DE6B3CE4}"/>
          </ac:spMkLst>
        </pc:spChg>
        <pc:spChg chg="add del">
          <ac:chgData name="鼎文 刘" userId="0533f9926deaef54" providerId="LiveId" clId="{01B9FDCE-5844-4F34-851C-57778F8B8316}" dt="2022-06-22T00:42:05.315" v="80" actId="26606"/>
          <ac:spMkLst>
            <pc:docMk/>
            <pc:sldMk cId="1893447178" sldId="256"/>
            <ac:spMk id="48" creationId="{DF923961-7523-4DA3-A6B8-16492042BC39}"/>
          </ac:spMkLst>
        </pc:spChg>
        <pc:spChg chg="add del">
          <ac:chgData name="鼎文 刘" userId="0533f9926deaef54" providerId="LiveId" clId="{01B9FDCE-5844-4F34-851C-57778F8B8316}" dt="2022-06-22T00:41:43.310" v="61" actId="26606"/>
          <ac:spMkLst>
            <pc:docMk/>
            <pc:sldMk cId="1893447178" sldId="256"/>
            <ac:spMk id="49" creationId="{E4505C23-674B-4195-81D6-0C127FEAE3F8}"/>
          </ac:spMkLst>
        </pc:spChg>
        <pc:spChg chg="add del">
          <ac:chgData name="鼎文 刘" userId="0533f9926deaef54" providerId="LiveId" clId="{01B9FDCE-5844-4F34-851C-57778F8B8316}" dt="2022-06-22T00:41:43.310" v="61" actId="26606"/>
          <ac:spMkLst>
            <pc:docMk/>
            <pc:sldMk cId="1893447178" sldId="256"/>
            <ac:spMk id="50" creationId="{65C9B8F0-FF66-4C15-BD05-E86B87331846}"/>
          </ac:spMkLst>
        </pc:spChg>
        <pc:spChg chg="add">
          <ac:chgData name="鼎文 刘" userId="0533f9926deaef54" providerId="LiveId" clId="{01B9FDCE-5844-4F34-851C-57778F8B8316}" dt="2022-06-22T00:42:05.315" v="80" actId="26606"/>
          <ac:spMkLst>
            <pc:docMk/>
            <pc:sldMk cId="1893447178" sldId="256"/>
            <ac:spMk id="51" creationId="{73DE2CFE-42F2-48F0-8706-5264E012B10C}"/>
          </ac:spMkLst>
        </pc:spChg>
        <pc:spChg chg="add del">
          <ac:chgData name="鼎文 刘" userId="0533f9926deaef54" providerId="LiveId" clId="{01B9FDCE-5844-4F34-851C-57778F8B8316}" dt="2022-06-22T00:41:45.870" v="63" actId="26606"/>
          <ac:spMkLst>
            <pc:docMk/>
            <pc:sldMk cId="1893447178" sldId="256"/>
            <ac:spMk id="52" creationId="{60D05D2D-CB6A-431B-BE4A-2A7FCC9FA23B}"/>
          </ac:spMkLst>
        </pc:spChg>
        <pc:spChg chg="add del">
          <ac:chgData name="鼎文 刘" userId="0533f9926deaef54" providerId="LiveId" clId="{01B9FDCE-5844-4F34-851C-57778F8B8316}" dt="2022-06-22T00:33:55.290" v="42" actId="26606"/>
          <ac:spMkLst>
            <pc:docMk/>
            <pc:sldMk cId="1893447178" sldId="256"/>
            <ac:spMk id="53" creationId="{928F64C6-FE22-4FC1-A763-DFCC514811BD}"/>
          </ac:spMkLst>
        </pc:spChg>
        <pc:spChg chg="add del">
          <ac:chgData name="鼎文 刘" userId="0533f9926deaef54" providerId="LiveId" clId="{01B9FDCE-5844-4F34-851C-57778F8B8316}" dt="2022-06-22T00:41:45.870" v="63" actId="26606"/>
          <ac:spMkLst>
            <pc:docMk/>
            <pc:sldMk cId="1893447178" sldId="256"/>
            <ac:spMk id="54" creationId="{E84CD6E5-269B-4A44-867D-78DBB4DFF778}"/>
          </ac:spMkLst>
        </pc:spChg>
        <pc:spChg chg="add del">
          <ac:chgData name="鼎文 刘" userId="0533f9926deaef54" providerId="LiveId" clId="{01B9FDCE-5844-4F34-851C-57778F8B8316}" dt="2022-06-22T00:41:47.019" v="65" actId="26606"/>
          <ac:spMkLst>
            <pc:docMk/>
            <pc:sldMk cId="1893447178" sldId="256"/>
            <ac:spMk id="56" creationId="{53F29798-D584-4792-9B62-3F5F5C36D619}"/>
          </ac:spMkLst>
        </pc:spChg>
        <pc:spChg chg="add del">
          <ac:chgData name="鼎文 刘" userId="0533f9926deaef54" providerId="LiveId" clId="{01B9FDCE-5844-4F34-851C-57778F8B8316}" dt="2022-06-22T00:34:04.055" v="45" actId="26606"/>
          <ac:spMkLst>
            <pc:docMk/>
            <pc:sldMk cId="1893447178" sldId="256"/>
            <ac:spMk id="57" creationId="{72018E1B-E0B9-4440-AFF3-4112E50A2763}"/>
          </ac:spMkLst>
        </pc:spChg>
        <pc:spChg chg="add del">
          <ac:chgData name="鼎文 刘" userId="0533f9926deaef54" providerId="LiveId" clId="{01B9FDCE-5844-4F34-851C-57778F8B8316}" dt="2022-06-22T00:41:47.597" v="67" actId="26606"/>
          <ac:spMkLst>
            <pc:docMk/>
            <pc:sldMk cId="1893447178" sldId="256"/>
            <ac:spMk id="58" creationId="{3B47FC9C-2ED3-4100-A4EF-E8CDFEE106C9}"/>
          </ac:spMkLst>
        </pc:spChg>
        <pc:spChg chg="add del">
          <ac:chgData name="鼎文 刘" userId="0533f9926deaef54" providerId="LiveId" clId="{01B9FDCE-5844-4F34-851C-57778F8B8316}" dt="2022-06-22T00:41:51.989" v="69" actId="26606"/>
          <ac:spMkLst>
            <pc:docMk/>
            <pc:sldMk cId="1893447178" sldId="256"/>
            <ac:spMk id="60" creationId="{E4505C23-674B-4195-81D6-0C127FEAE3F8}"/>
          </ac:spMkLst>
        </pc:spChg>
        <pc:spChg chg="add del">
          <ac:chgData name="鼎文 刘" userId="0533f9926deaef54" providerId="LiveId" clId="{01B9FDCE-5844-4F34-851C-57778F8B8316}" dt="2022-06-22T00:41:51.989" v="69" actId="26606"/>
          <ac:spMkLst>
            <pc:docMk/>
            <pc:sldMk cId="1893447178" sldId="256"/>
            <ac:spMk id="61" creationId="{65C9B8F0-FF66-4C15-BD05-E86B87331846}"/>
          </ac:spMkLst>
        </pc:spChg>
        <pc:grpChg chg="add mod">
          <ac:chgData name="鼎文 刘" userId="0533f9926deaef54" providerId="LiveId" clId="{01B9FDCE-5844-4F34-851C-57778F8B8316}" dt="2022-06-22T00:46:12.245" v="164" actId="164"/>
          <ac:grpSpMkLst>
            <pc:docMk/>
            <pc:sldMk cId="1893447178" sldId="256"/>
            <ac:grpSpMk id="83" creationId="{7948F596-30BF-ABD5-FE0F-07BDD54F7B34}"/>
          </ac:grpSpMkLst>
        </pc:grpChg>
        <pc:grpChg chg="add mod">
          <ac:chgData name="鼎文 刘" userId="0533f9926deaef54" providerId="LiveId" clId="{01B9FDCE-5844-4F34-851C-57778F8B8316}" dt="2022-06-22T00:50:21.783" v="206" actId="1076"/>
          <ac:grpSpMkLst>
            <pc:docMk/>
            <pc:sldMk cId="1893447178" sldId="256"/>
            <ac:grpSpMk id="84" creationId="{52B9B65D-90B1-8F3C-00A2-04D45DA8870A}"/>
          </ac:grpSpMkLst>
        </pc:grpChg>
        <pc:picChg chg="add mod ord">
          <ac:chgData name="鼎文 刘" userId="0533f9926deaef54" providerId="LiveId" clId="{01B9FDCE-5844-4F34-851C-57778F8B8316}" dt="2022-06-22T00:47:58.847" v="181" actId="1076"/>
          <ac:picMkLst>
            <pc:docMk/>
            <pc:sldMk cId="1893447178" sldId="256"/>
            <ac:picMk id="4" creationId="{3A102897-8326-7DEC-C486-C4A0BF955981}"/>
          </ac:picMkLst>
        </pc:picChg>
        <pc:picChg chg="add mod ord">
          <ac:chgData name="鼎文 刘" userId="0533f9926deaef54" providerId="LiveId" clId="{01B9FDCE-5844-4F34-851C-57778F8B8316}" dt="2022-06-22T00:47:58.847" v="181" actId="1076"/>
          <ac:picMkLst>
            <pc:docMk/>
            <pc:sldMk cId="1893447178" sldId="256"/>
            <ac:picMk id="6" creationId="{8EC758B6-F907-A278-34AD-A8B531F953D7}"/>
          </ac:picMkLst>
        </pc:picChg>
        <pc:picChg chg="add mod ord">
          <ac:chgData name="鼎文 刘" userId="0533f9926deaef54" providerId="LiveId" clId="{01B9FDCE-5844-4F34-851C-57778F8B8316}" dt="2022-06-22T00:47:58.847" v="181" actId="1076"/>
          <ac:picMkLst>
            <pc:docMk/>
            <pc:sldMk cId="1893447178" sldId="256"/>
            <ac:picMk id="8" creationId="{73101E85-471A-4FCF-C91E-DE27F34ECFDB}"/>
          </ac:picMkLst>
        </pc:picChg>
        <pc:picChg chg="add mod ord">
          <ac:chgData name="鼎文 刘" userId="0533f9926deaef54" providerId="LiveId" clId="{01B9FDCE-5844-4F34-851C-57778F8B8316}" dt="2022-06-22T00:47:58.847" v="181" actId="1076"/>
          <ac:picMkLst>
            <pc:docMk/>
            <pc:sldMk cId="1893447178" sldId="256"/>
            <ac:picMk id="10" creationId="{5008AF99-9726-599F-7D5E-7759A8D35301}"/>
          </ac:picMkLst>
        </pc:picChg>
        <pc:picChg chg="add del mod ord">
          <ac:chgData name="鼎文 刘" userId="0533f9926deaef54" providerId="LiveId" clId="{01B9FDCE-5844-4F34-851C-57778F8B8316}" dt="2022-06-22T00:47:58.847" v="181" actId="1076"/>
          <ac:picMkLst>
            <pc:docMk/>
            <pc:sldMk cId="1893447178" sldId="256"/>
            <ac:picMk id="12" creationId="{0E9F5425-D804-0271-9D0D-3EF9CC9060C4}"/>
          </ac:picMkLst>
        </pc:picChg>
        <pc:picChg chg="add del mod ord">
          <ac:chgData name="鼎文 刘" userId="0533f9926deaef54" providerId="LiveId" clId="{01B9FDCE-5844-4F34-851C-57778F8B8316}" dt="2022-06-22T00:47:58.847" v="181" actId="1076"/>
          <ac:picMkLst>
            <pc:docMk/>
            <pc:sldMk cId="1893447178" sldId="256"/>
            <ac:picMk id="14" creationId="{F24C2F6B-B394-A624-8D39-87687F7C0D92}"/>
          </ac:picMkLst>
        </pc:picChg>
        <pc:picChg chg="add del mod ord">
          <ac:chgData name="鼎文 刘" userId="0533f9926deaef54" providerId="LiveId" clId="{01B9FDCE-5844-4F34-851C-57778F8B8316}" dt="2022-06-22T00:41:52.355" v="71"/>
          <ac:picMkLst>
            <pc:docMk/>
            <pc:sldMk cId="1893447178" sldId="256"/>
            <ac:picMk id="20" creationId="{EF00ECA4-C620-C3BE-9128-6CD7EC456B7D}"/>
          </ac:picMkLst>
        </pc:picChg>
        <pc:picChg chg="add del mod ord">
          <ac:chgData name="鼎文 刘" userId="0533f9926deaef54" providerId="LiveId" clId="{01B9FDCE-5844-4F34-851C-57778F8B8316}" dt="2022-06-22T00:41:52.355" v="71"/>
          <ac:picMkLst>
            <pc:docMk/>
            <pc:sldMk cId="1893447178" sldId="256"/>
            <ac:picMk id="26" creationId="{3F164D54-4FA2-115B-F52A-DFB095E0E1B5}"/>
          </ac:picMkLst>
        </pc:picChg>
        <pc:picChg chg="add del mod">
          <ac:chgData name="鼎文 刘" userId="0533f9926deaef54" providerId="LiveId" clId="{01B9FDCE-5844-4F34-851C-57778F8B8316}" dt="2022-06-22T00:41:52.355" v="71"/>
          <ac:picMkLst>
            <pc:docMk/>
            <pc:sldMk cId="1893447178" sldId="256"/>
            <ac:picMk id="33" creationId="{C4E19D8C-9F7F-0783-966F-1ECCF1A69338}"/>
          </ac:picMkLst>
        </pc:picChg>
        <pc:picChg chg="add del mod ord">
          <ac:chgData name="鼎文 刘" userId="0533f9926deaef54" providerId="LiveId" clId="{01B9FDCE-5844-4F34-851C-57778F8B8316}" dt="2022-06-22T00:41:52.355" v="71"/>
          <ac:picMkLst>
            <pc:docMk/>
            <pc:sldMk cId="1893447178" sldId="256"/>
            <ac:picMk id="41" creationId="{7B6EC19F-00B4-33CD-825F-8733B92AFB7A}"/>
          </ac:picMkLst>
        </pc:picChg>
        <pc:picChg chg="add del mod">
          <ac:chgData name="鼎文 刘" userId="0533f9926deaef54" providerId="LiveId" clId="{01B9FDCE-5844-4F34-851C-57778F8B8316}" dt="2022-06-22T00:42:19.341" v="84" actId="22"/>
          <ac:picMkLst>
            <pc:docMk/>
            <pc:sldMk cId="1893447178" sldId="256"/>
            <ac:picMk id="62" creationId="{1D2EEC76-1FD8-2ACD-AA82-A54544F1B72C}"/>
          </ac:picMkLst>
        </pc:picChg>
        <pc:picChg chg="add mod">
          <ac:chgData name="鼎文 刘" userId="0533f9926deaef54" providerId="LiveId" clId="{01B9FDCE-5844-4F34-851C-57778F8B8316}" dt="2022-06-22T00:46:51.240" v="174" actId="164"/>
          <ac:picMkLst>
            <pc:docMk/>
            <pc:sldMk cId="1893447178" sldId="256"/>
            <ac:picMk id="64" creationId="{8534B3B8-00A1-FD32-9C39-FCCB2A957145}"/>
          </ac:picMkLst>
        </pc:picChg>
        <pc:picChg chg="add mod">
          <ac:chgData name="鼎文 刘" userId="0533f9926deaef54" providerId="LiveId" clId="{01B9FDCE-5844-4F34-851C-57778F8B8316}" dt="2022-06-22T00:46:51.240" v="174" actId="164"/>
          <ac:picMkLst>
            <pc:docMk/>
            <pc:sldMk cId="1893447178" sldId="256"/>
            <ac:picMk id="66" creationId="{D373C45A-22C0-ABA1-BF82-215327C17622}"/>
          </ac:picMkLst>
        </pc:picChg>
        <pc:picChg chg="add mod">
          <ac:chgData name="鼎文 刘" userId="0533f9926deaef54" providerId="LiveId" clId="{01B9FDCE-5844-4F34-851C-57778F8B8316}" dt="2022-06-22T00:46:51.240" v="174" actId="164"/>
          <ac:picMkLst>
            <pc:docMk/>
            <pc:sldMk cId="1893447178" sldId="256"/>
            <ac:picMk id="68" creationId="{7CBEDA3F-AF8E-3B61-0223-EEF4E15F8452}"/>
          </ac:picMkLst>
        </pc:picChg>
        <pc:picChg chg="add mod">
          <ac:chgData name="鼎文 刘" userId="0533f9926deaef54" providerId="LiveId" clId="{01B9FDCE-5844-4F34-851C-57778F8B8316}" dt="2022-06-22T00:46:51.240" v="174" actId="164"/>
          <ac:picMkLst>
            <pc:docMk/>
            <pc:sldMk cId="1893447178" sldId="256"/>
            <ac:picMk id="70" creationId="{F7DBABAB-2641-9EF8-E86B-B11D1ABF4F86}"/>
          </ac:picMkLst>
        </pc:picChg>
        <pc:picChg chg="add mod">
          <ac:chgData name="鼎文 刘" userId="0533f9926deaef54" providerId="LiveId" clId="{01B9FDCE-5844-4F34-851C-57778F8B8316}" dt="2022-06-22T00:44:21.121" v="131" actId="571"/>
          <ac:picMkLst>
            <pc:docMk/>
            <pc:sldMk cId="1893447178" sldId="256"/>
            <ac:picMk id="71" creationId="{5677D110-B3C7-9BA3-A183-2489F51ACE58}"/>
          </ac:picMkLst>
        </pc:picChg>
        <pc:picChg chg="add mod">
          <ac:chgData name="鼎文 刘" userId="0533f9926deaef54" providerId="LiveId" clId="{01B9FDCE-5844-4F34-851C-57778F8B8316}" dt="2022-06-22T00:44:21.121" v="131" actId="571"/>
          <ac:picMkLst>
            <pc:docMk/>
            <pc:sldMk cId="1893447178" sldId="256"/>
            <ac:picMk id="72" creationId="{843CBEEB-2FF1-4014-28C9-BE8D0302569F}"/>
          </ac:picMkLst>
        </pc:picChg>
        <pc:picChg chg="add mod">
          <ac:chgData name="鼎文 刘" userId="0533f9926deaef54" providerId="LiveId" clId="{01B9FDCE-5844-4F34-851C-57778F8B8316}" dt="2022-06-22T00:44:21.121" v="131" actId="571"/>
          <ac:picMkLst>
            <pc:docMk/>
            <pc:sldMk cId="1893447178" sldId="256"/>
            <ac:picMk id="73" creationId="{450C7639-47B5-328A-94B5-09616BCC428C}"/>
          </ac:picMkLst>
        </pc:picChg>
        <pc:picChg chg="add mod">
          <ac:chgData name="鼎文 刘" userId="0533f9926deaef54" providerId="LiveId" clId="{01B9FDCE-5844-4F34-851C-57778F8B8316}" dt="2022-06-22T00:44:21.121" v="131" actId="571"/>
          <ac:picMkLst>
            <pc:docMk/>
            <pc:sldMk cId="1893447178" sldId="256"/>
            <ac:picMk id="74" creationId="{B1EFA0D5-973D-B96C-4C6A-72EE92FE3642}"/>
          </ac:picMkLst>
        </pc:picChg>
        <pc:picChg chg="add mod">
          <ac:chgData name="鼎文 刘" userId="0533f9926deaef54" providerId="LiveId" clId="{01B9FDCE-5844-4F34-851C-57778F8B8316}" dt="2022-06-22T00:44:46.078" v="143" actId="571"/>
          <ac:picMkLst>
            <pc:docMk/>
            <pc:sldMk cId="1893447178" sldId="256"/>
            <ac:picMk id="75" creationId="{5460EF21-8764-42AB-C410-10043DCC5926}"/>
          </ac:picMkLst>
        </pc:picChg>
        <pc:picChg chg="add mod">
          <ac:chgData name="鼎文 刘" userId="0533f9926deaef54" providerId="LiveId" clId="{01B9FDCE-5844-4F34-851C-57778F8B8316}" dt="2022-06-22T00:44:46.078" v="143" actId="571"/>
          <ac:picMkLst>
            <pc:docMk/>
            <pc:sldMk cId="1893447178" sldId="256"/>
            <ac:picMk id="76" creationId="{E29E33C6-2891-1A5F-8D62-C05603D1A65E}"/>
          </ac:picMkLst>
        </pc:picChg>
        <pc:picChg chg="add mod">
          <ac:chgData name="鼎文 刘" userId="0533f9926deaef54" providerId="LiveId" clId="{01B9FDCE-5844-4F34-851C-57778F8B8316}" dt="2022-06-22T00:44:46.078" v="143" actId="571"/>
          <ac:picMkLst>
            <pc:docMk/>
            <pc:sldMk cId="1893447178" sldId="256"/>
            <ac:picMk id="77" creationId="{B670DD6E-1585-90D1-9704-19792D5A51B3}"/>
          </ac:picMkLst>
        </pc:picChg>
        <pc:picChg chg="add mod">
          <ac:chgData name="鼎文 刘" userId="0533f9926deaef54" providerId="LiveId" clId="{01B9FDCE-5844-4F34-851C-57778F8B8316}" dt="2022-06-22T00:44:46.078" v="143" actId="571"/>
          <ac:picMkLst>
            <pc:docMk/>
            <pc:sldMk cId="1893447178" sldId="256"/>
            <ac:picMk id="78" creationId="{E61E4B7E-DCDB-9916-8C86-8B2F4F04947A}"/>
          </ac:picMkLst>
        </pc:picChg>
        <pc:picChg chg="add mod">
          <ac:chgData name="鼎文 刘" userId="0533f9926deaef54" providerId="LiveId" clId="{01B9FDCE-5844-4F34-851C-57778F8B8316}" dt="2022-06-22T00:45:35.517" v="158" actId="571"/>
          <ac:picMkLst>
            <pc:docMk/>
            <pc:sldMk cId="1893447178" sldId="256"/>
            <ac:picMk id="79" creationId="{7085A913-E164-AAB5-884C-BD655506597F}"/>
          </ac:picMkLst>
        </pc:picChg>
        <pc:picChg chg="add mod">
          <ac:chgData name="鼎文 刘" userId="0533f9926deaef54" providerId="LiveId" clId="{01B9FDCE-5844-4F34-851C-57778F8B8316}" dt="2022-06-22T00:45:35.517" v="158" actId="571"/>
          <ac:picMkLst>
            <pc:docMk/>
            <pc:sldMk cId="1893447178" sldId="256"/>
            <ac:picMk id="80" creationId="{86AEA838-AE8D-A9B7-6495-981CD9966554}"/>
          </ac:picMkLst>
        </pc:picChg>
        <pc:picChg chg="add mod">
          <ac:chgData name="鼎文 刘" userId="0533f9926deaef54" providerId="LiveId" clId="{01B9FDCE-5844-4F34-851C-57778F8B8316}" dt="2022-06-22T00:45:35.517" v="158" actId="571"/>
          <ac:picMkLst>
            <pc:docMk/>
            <pc:sldMk cId="1893447178" sldId="256"/>
            <ac:picMk id="81" creationId="{8C66AA36-F1A7-62E1-3C85-70BEB813B9BC}"/>
          </ac:picMkLst>
        </pc:picChg>
        <pc:picChg chg="add mod">
          <ac:chgData name="鼎文 刘" userId="0533f9926deaef54" providerId="LiveId" clId="{01B9FDCE-5844-4F34-851C-57778F8B8316}" dt="2022-06-22T00:45:35.517" v="158" actId="571"/>
          <ac:picMkLst>
            <pc:docMk/>
            <pc:sldMk cId="1893447178" sldId="256"/>
            <ac:picMk id="82" creationId="{3AEB7C0D-B927-E362-C460-1B0EBE4DE3D9}"/>
          </ac:picMkLst>
        </pc:picChg>
        <pc:cxnChg chg="add del">
          <ac:chgData name="鼎文 刘" userId="0533f9926deaef54" providerId="LiveId" clId="{01B9FDCE-5844-4F34-851C-57778F8B8316}" dt="2022-06-22T00:31:41.792" v="20" actId="26606"/>
          <ac:cxnSpMkLst>
            <pc:docMk/>
            <pc:sldMk cId="1893447178" sldId="256"/>
            <ac:cxnSpMk id="28" creationId="{5C34627B-48E6-4F4D-B843-97717A86B490}"/>
          </ac:cxnSpMkLst>
        </pc:cxnChg>
        <pc:cxnChg chg="add del">
          <ac:chgData name="鼎文 刘" userId="0533f9926deaef54" providerId="LiveId" clId="{01B9FDCE-5844-4F34-851C-57778F8B8316}" dt="2022-06-22T00:33:55.290" v="42" actId="26606"/>
          <ac:cxnSpMkLst>
            <pc:docMk/>
            <pc:sldMk cId="1893447178" sldId="256"/>
            <ac:cxnSpMk id="55" creationId="{5C34627B-48E6-4F4D-B843-97717A86B490}"/>
          </ac:cxnSpMkLst>
        </pc:cxnChg>
      </pc:sldChg>
      <pc:sldChg chg="addSp delSp modSp new mod setBg setClrOvrMap">
        <pc:chgData name="鼎文 刘" userId="0533f9926deaef54" providerId="LiveId" clId="{01B9FDCE-5844-4F34-851C-57778F8B8316}" dt="2022-06-22T00:56:00.395" v="523"/>
        <pc:sldMkLst>
          <pc:docMk/>
          <pc:sldMk cId="3362687352" sldId="257"/>
        </pc:sldMkLst>
        <pc:spChg chg="del">
          <ac:chgData name="鼎文 刘" userId="0533f9926deaef54" providerId="LiveId" clId="{01B9FDCE-5844-4F34-851C-57778F8B8316}" dt="2022-06-22T00:48:47.355" v="187" actId="478"/>
          <ac:spMkLst>
            <pc:docMk/>
            <pc:sldMk cId="3362687352" sldId="257"/>
            <ac:spMk id="2" creationId="{802A64A6-AB5C-943C-0420-823BD138A7D5}"/>
          </ac:spMkLst>
        </pc:spChg>
        <pc:spChg chg="del">
          <ac:chgData name="鼎文 刘" userId="0533f9926deaef54" providerId="LiveId" clId="{01B9FDCE-5844-4F34-851C-57778F8B8316}" dt="2022-06-22T00:48:46.261" v="186" actId="478"/>
          <ac:spMkLst>
            <pc:docMk/>
            <pc:sldMk cId="3362687352" sldId="257"/>
            <ac:spMk id="3" creationId="{81F5E485-0337-FD56-6923-5E885517092D}"/>
          </ac:spMkLst>
        </pc:spChg>
        <pc:spChg chg="add mod">
          <ac:chgData name="鼎文 刘" userId="0533f9926deaef54" providerId="LiveId" clId="{01B9FDCE-5844-4F34-851C-57778F8B8316}" dt="2022-06-22T00:54:40.657" v="241" actId="1076"/>
          <ac:spMkLst>
            <pc:docMk/>
            <pc:sldMk cId="3362687352" sldId="257"/>
            <ac:spMk id="4" creationId="{69555E01-CE41-283E-8C6A-9026E7BB0803}"/>
          </ac:spMkLst>
        </pc:spChg>
        <pc:spChg chg="add del mod">
          <ac:chgData name="鼎文 刘" userId="0533f9926deaef54" providerId="LiveId" clId="{01B9FDCE-5844-4F34-851C-57778F8B8316}" dt="2022-06-22T00:48:50.626" v="190"/>
          <ac:spMkLst>
            <pc:docMk/>
            <pc:sldMk cId="3362687352" sldId="257"/>
            <ac:spMk id="5" creationId="{8C4DF978-18E4-4FBF-27C8-B8FBF395F604}"/>
          </ac:spMkLst>
        </pc:spChg>
        <pc:spChg chg="add del">
          <ac:chgData name="鼎文 刘" userId="0533f9926deaef54" providerId="LiveId" clId="{01B9FDCE-5844-4F34-851C-57778F8B8316}" dt="2022-06-22T00:50:02.025" v="202" actId="26606"/>
          <ac:spMkLst>
            <pc:docMk/>
            <pc:sldMk cId="3362687352" sldId="257"/>
            <ac:spMk id="17" creationId="{72018E1B-E0B9-4440-AFF3-4112E50A2763}"/>
          </ac:spMkLst>
        </pc:spChg>
        <pc:spChg chg="add del">
          <ac:chgData name="鼎文 刘" userId="0533f9926deaef54" providerId="LiveId" clId="{01B9FDCE-5844-4F34-851C-57778F8B8316}" dt="2022-06-22T00:50:06.607" v="204" actId="26606"/>
          <ac:spMkLst>
            <pc:docMk/>
            <pc:sldMk cId="3362687352" sldId="257"/>
            <ac:spMk id="18" creationId="{61FFFC16-86E2-4B9A-BC6D-213DC2654765}"/>
          </ac:spMkLst>
        </pc:spChg>
        <pc:spChg chg="add del">
          <ac:chgData name="鼎文 刘" userId="0533f9926deaef54" providerId="LiveId" clId="{01B9FDCE-5844-4F34-851C-57778F8B8316}" dt="2022-06-22T00:50:06.607" v="204" actId="26606"/>
          <ac:spMkLst>
            <pc:docMk/>
            <pc:sldMk cId="3362687352" sldId="257"/>
            <ac:spMk id="19" creationId="{26882C51-76F9-4F99-997D-31FA6242A805}"/>
          </ac:spMkLst>
        </pc:spChg>
        <pc:spChg chg="add del">
          <ac:chgData name="鼎文 刘" userId="0533f9926deaef54" providerId="LiveId" clId="{01B9FDCE-5844-4F34-851C-57778F8B8316}" dt="2022-06-22T00:50:06.607" v="204" actId="26606"/>
          <ac:spMkLst>
            <pc:docMk/>
            <pc:sldMk cId="3362687352" sldId="257"/>
            <ac:spMk id="20" creationId="{DD3524E0-C87C-4F38-9FC7-E969C15A7906}"/>
          </ac:spMkLst>
        </pc:spChg>
        <pc:spChg chg="add del">
          <ac:chgData name="鼎文 刘" userId="0533f9926deaef54" providerId="LiveId" clId="{01B9FDCE-5844-4F34-851C-57778F8B8316}" dt="2022-06-22T00:50:06.607" v="204" actId="26606"/>
          <ac:spMkLst>
            <pc:docMk/>
            <pc:sldMk cId="3362687352" sldId="257"/>
            <ac:spMk id="22" creationId="{F1ED1DF4-DDDE-4464-8ABC-ED1F633CCEC1}"/>
          </ac:spMkLst>
        </pc:spChg>
        <pc:spChg chg="add del">
          <ac:chgData name="鼎文 刘" userId="0533f9926deaef54" providerId="LiveId" clId="{01B9FDCE-5844-4F34-851C-57778F8B8316}" dt="2022-06-22T00:50:06.607" v="204" actId="26606"/>
          <ac:spMkLst>
            <pc:docMk/>
            <pc:sldMk cId="3362687352" sldId="257"/>
            <ac:spMk id="24" creationId="{E7E01BF7-4F45-4B6D-82BF-5A5DB30A627B}"/>
          </ac:spMkLst>
        </pc:spChg>
        <pc:spChg chg="add del">
          <ac:chgData name="鼎文 刘" userId="0533f9926deaef54" providerId="LiveId" clId="{01B9FDCE-5844-4F34-851C-57778F8B8316}" dt="2022-06-22T00:50:06.607" v="204" actId="26606"/>
          <ac:spMkLst>
            <pc:docMk/>
            <pc:sldMk cId="3362687352" sldId="257"/>
            <ac:spMk id="26" creationId="{F2FC5C7B-261A-4268-BA85-C29488A8BED3}"/>
          </ac:spMkLst>
        </pc:spChg>
        <pc:spChg chg="add del">
          <ac:chgData name="鼎文 刘" userId="0533f9926deaef54" providerId="LiveId" clId="{01B9FDCE-5844-4F34-851C-57778F8B8316}" dt="2022-06-22T00:50:06.607" v="204" actId="26606"/>
          <ac:spMkLst>
            <pc:docMk/>
            <pc:sldMk cId="3362687352" sldId="257"/>
            <ac:spMk id="28" creationId="{5CB4E315-91F2-4710-B866-B119037ED97C}"/>
          </ac:spMkLst>
        </pc:spChg>
        <pc:spChg chg="add del">
          <ac:chgData name="鼎文 刘" userId="0533f9926deaef54" providerId="LiveId" clId="{01B9FDCE-5844-4F34-851C-57778F8B8316}" dt="2022-06-22T00:50:06.607" v="204" actId="26606"/>
          <ac:spMkLst>
            <pc:docMk/>
            <pc:sldMk cId="3362687352" sldId="257"/>
            <ac:spMk id="30" creationId="{569BABC0-B0CC-4E7B-838A-F6E644779E18}"/>
          </ac:spMkLst>
        </pc:spChg>
        <pc:spChg chg="add del">
          <ac:chgData name="鼎文 刘" userId="0533f9926deaef54" providerId="LiveId" clId="{01B9FDCE-5844-4F34-851C-57778F8B8316}" dt="2022-06-22T00:50:06.607" v="204" actId="26606"/>
          <ac:spMkLst>
            <pc:docMk/>
            <pc:sldMk cId="3362687352" sldId="257"/>
            <ac:spMk id="32" creationId="{DCBE1B01-A27C-45C2-ADA4-AA13C3AC1F6A}"/>
          </ac:spMkLst>
        </pc:spChg>
        <pc:spChg chg="add del">
          <ac:chgData name="鼎文 刘" userId="0533f9926deaef54" providerId="LiveId" clId="{01B9FDCE-5844-4F34-851C-57778F8B8316}" dt="2022-06-22T00:50:06.607" v="204" actId="26606"/>
          <ac:spMkLst>
            <pc:docMk/>
            <pc:sldMk cId="3362687352" sldId="257"/>
            <ac:spMk id="34" creationId="{BE7E1DAA-43FB-4446-A354-9283DE6686C8}"/>
          </ac:spMkLst>
        </pc:spChg>
        <pc:spChg chg="add del">
          <ac:chgData name="鼎文 刘" userId="0533f9926deaef54" providerId="LiveId" clId="{01B9FDCE-5844-4F34-851C-57778F8B8316}" dt="2022-06-22T00:50:06.607" v="204" actId="26606"/>
          <ac:spMkLst>
            <pc:docMk/>
            <pc:sldMk cId="3362687352" sldId="257"/>
            <ac:spMk id="36" creationId="{F6FE5468-759E-4E83-828A-5587C7F58873}"/>
          </ac:spMkLst>
        </pc:spChg>
        <pc:spChg chg="add del">
          <ac:chgData name="鼎文 刘" userId="0533f9926deaef54" providerId="LiveId" clId="{01B9FDCE-5844-4F34-851C-57778F8B8316}" dt="2022-06-22T00:50:06.607" v="204" actId="26606"/>
          <ac:spMkLst>
            <pc:docMk/>
            <pc:sldMk cId="3362687352" sldId="257"/>
            <ac:spMk id="38" creationId="{99FE99BC-5F7D-47C3-AA1E-16D7DBDBD18F}"/>
          </ac:spMkLst>
        </pc:spChg>
        <pc:spChg chg="add del">
          <ac:chgData name="鼎文 刘" userId="0533f9926deaef54" providerId="LiveId" clId="{01B9FDCE-5844-4F34-851C-57778F8B8316}" dt="2022-06-22T00:50:06.607" v="204" actId="26606"/>
          <ac:spMkLst>
            <pc:docMk/>
            <pc:sldMk cId="3362687352" sldId="257"/>
            <ac:spMk id="40" creationId="{27400BAF-FCE6-4296-8A0E-9B595ADC09A4}"/>
          </ac:spMkLst>
        </pc:spChg>
        <pc:spChg chg="add">
          <ac:chgData name="鼎文 刘" userId="0533f9926deaef54" providerId="LiveId" clId="{01B9FDCE-5844-4F34-851C-57778F8B8316}" dt="2022-06-22T00:50:06.614" v="205" actId="26606"/>
          <ac:spMkLst>
            <pc:docMk/>
            <pc:sldMk cId="3362687352" sldId="257"/>
            <ac:spMk id="42" creationId="{F6E384F5-137A-40B1-97F0-694CC6ECD59C}"/>
          </ac:spMkLst>
        </pc:spChg>
        <pc:spChg chg="add">
          <ac:chgData name="鼎文 刘" userId="0533f9926deaef54" providerId="LiveId" clId="{01B9FDCE-5844-4F34-851C-57778F8B8316}" dt="2022-06-22T00:50:06.614" v="205" actId="26606"/>
          <ac:spMkLst>
            <pc:docMk/>
            <pc:sldMk cId="3362687352" sldId="257"/>
            <ac:spMk id="43" creationId="{9DBC4630-03DA-474F-BBCB-BA3AE6B317A4}"/>
          </ac:spMkLst>
        </pc:spChg>
        <pc:spChg chg="add">
          <ac:chgData name="鼎文 刘" userId="0533f9926deaef54" providerId="LiveId" clId="{01B9FDCE-5844-4F34-851C-57778F8B8316}" dt="2022-06-22T00:50:06.614" v="205" actId="26606"/>
          <ac:spMkLst>
            <pc:docMk/>
            <pc:sldMk cId="3362687352" sldId="257"/>
            <ac:spMk id="44" creationId="{78418A25-6EAC-4140-BFE6-284E1925B5EE}"/>
          </ac:spMkLst>
        </pc:spChg>
        <pc:spChg chg="add">
          <ac:chgData name="鼎文 刘" userId="0533f9926deaef54" providerId="LiveId" clId="{01B9FDCE-5844-4F34-851C-57778F8B8316}" dt="2022-06-22T00:50:06.614" v="205" actId="26606"/>
          <ac:spMkLst>
            <pc:docMk/>
            <pc:sldMk cId="3362687352" sldId="257"/>
            <ac:spMk id="45" creationId="{C20267F5-D4E6-477A-A590-81F2ABD1B862}"/>
          </ac:spMkLst>
        </pc:spChg>
        <pc:spChg chg="add">
          <ac:chgData name="鼎文 刘" userId="0533f9926deaef54" providerId="LiveId" clId="{01B9FDCE-5844-4F34-851C-57778F8B8316}" dt="2022-06-22T00:50:06.614" v="205" actId="26606"/>
          <ac:spMkLst>
            <pc:docMk/>
            <pc:sldMk cId="3362687352" sldId="257"/>
            <ac:spMk id="46" creationId="{6B9D64DB-4D5C-4A91-B45F-F301E3174F9F}"/>
          </ac:spMkLst>
        </pc:spChg>
        <pc:spChg chg="add">
          <ac:chgData name="鼎文 刘" userId="0533f9926deaef54" providerId="LiveId" clId="{01B9FDCE-5844-4F34-851C-57778F8B8316}" dt="2022-06-22T00:50:06.614" v="205" actId="26606"/>
          <ac:spMkLst>
            <pc:docMk/>
            <pc:sldMk cId="3362687352" sldId="257"/>
            <ac:spMk id="47" creationId="{CB14CE1B-4BC5-4EF2-BE3D-05E4F580B3DB}"/>
          </ac:spMkLst>
        </pc:spChg>
        <pc:grpChg chg="add del mod">
          <ac:chgData name="鼎文 刘" userId="0533f9926deaef54" providerId="LiveId" clId="{01B9FDCE-5844-4F34-851C-57778F8B8316}" dt="2022-06-22T00:49:45.798" v="200" actId="478"/>
          <ac:grpSpMkLst>
            <pc:docMk/>
            <pc:sldMk cId="3362687352" sldId="257"/>
            <ac:grpSpMk id="12" creationId="{286D036C-B589-8020-3543-980B49B0D657}"/>
          </ac:grpSpMkLst>
        </pc:grpChg>
        <pc:grpChg chg="add mod">
          <ac:chgData name="鼎文 刘" userId="0533f9926deaef54" providerId="LiveId" clId="{01B9FDCE-5844-4F34-851C-57778F8B8316}" dt="2022-06-22T00:50:59.253" v="224" actId="1076"/>
          <ac:grpSpMkLst>
            <pc:docMk/>
            <pc:sldMk cId="3362687352" sldId="257"/>
            <ac:grpSpMk id="37" creationId="{2E18B54A-734C-6C69-C0E2-69CEFFAF453D}"/>
          </ac:grpSpMkLst>
        </pc:grpChg>
        <pc:picChg chg="add mod">
          <ac:chgData name="鼎文 刘" userId="0533f9926deaef54" providerId="LiveId" clId="{01B9FDCE-5844-4F34-851C-57778F8B8316}" dt="2022-06-22T00:50:06.614" v="205" actId="26606"/>
          <ac:picMkLst>
            <pc:docMk/>
            <pc:sldMk cId="3362687352" sldId="257"/>
            <ac:picMk id="6" creationId="{A849C1ED-BF6B-0B68-919F-8BD73177B4D6}"/>
          </ac:picMkLst>
        </pc:picChg>
        <pc:picChg chg="add mod ord">
          <ac:chgData name="鼎文 刘" userId="0533f9926deaef54" providerId="LiveId" clId="{01B9FDCE-5844-4F34-851C-57778F8B8316}" dt="2022-06-22T00:50:06.614" v="205" actId="26606"/>
          <ac:picMkLst>
            <pc:docMk/>
            <pc:sldMk cId="3362687352" sldId="257"/>
            <ac:picMk id="7" creationId="{9FAFBA64-60F1-2458-15AD-ACF5A9DFD1FE}"/>
          </ac:picMkLst>
        </pc:picChg>
        <pc:picChg chg="add mod ord">
          <ac:chgData name="鼎文 刘" userId="0533f9926deaef54" providerId="LiveId" clId="{01B9FDCE-5844-4F34-851C-57778F8B8316}" dt="2022-06-22T00:50:06.614" v="205" actId="26606"/>
          <ac:picMkLst>
            <pc:docMk/>
            <pc:sldMk cId="3362687352" sldId="257"/>
            <ac:picMk id="8" creationId="{CF5F40B8-5AE2-C033-7C29-4B7B60FB92CE}"/>
          </ac:picMkLst>
        </pc:picChg>
        <pc:picChg chg="add mod">
          <ac:chgData name="鼎文 刘" userId="0533f9926deaef54" providerId="LiveId" clId="{01B9FDCE-5844-4F34-851C-57778F8B8316}" dt="2022-06-22T00:55:49.789" v="368" actId="1076"/>
          <ac:picMkLst>
            <pc:docMk/>
            <pc:sldMk cId="3362687352" sldId="257"/>
            <ac:picMk id="9" creationId="{34138D51-9E92-847A-BACA-7338D41A8AE6}"/>
          </ac:picMkLst>
        </pc:picChg>
        <pc:picChg chg="add mod ord">
          <ac:chgData name="鼎文 刘" userId="0533f9926deaef54" providerId="LiveId" clId="{01B9FDCE-5844-4F34-851C-57778F8B8316}" dt="2022-06-22T00:50:06.614" v="205" actId="26606"/>
          <ac:picMkLst>
            <pc:docMk/>
            <pc:sldMk cId="3362687352" sldId="257"/>
            <ac:picMk id="10" creationId="{48655783-B67C-E2DE-B7BC-17B47E2083CB}"/>
          </ac:picMkLst>
        </pc:picChg>
        <pc:picChg chg="add mod">
          <ac:chgData name="鼎文 刘" userId="0533f9926deaef54" providerId="LiveId" clId="{01B9FDCE-5844-4F34-851C-57778F8B8316}" dt="2022-06-22T00:50:06.614" v="205" actId="26606"/>
          <ac:picMkLst>
            <pc:docMk/>
            <pc:sldMk cId="3362687352" sldId="257"/>
            <ac:picMk id="11" creationId="{D0765E5A-A869-8289-1FF9-5108B6682F5A}"/>
          </ac:picMkLst>
        </pc:picChg>
        <pc:picChg chg="mod">
          <ac:chgData name="鼎文 刘" userId="0533f9926deaef54" providerId="LiveId" clId="{01B9FDCE-5844-4F34-851C-57778F8B8316}" dt="2022-06-22T00:49:40.549" v="199"/>
          <ac:picMkLst>
            <pc:docMk/>
            <pc:sldMk cId="3362687352" sldId="257"/>
            <ac:picMk id="13" creationId="{30268AB9-2231-D59B-5773-C02A5EB99BCE}"/>
          </ac:picMkLst>
        </pc:picChg>
        <pc:picChg chg="mod">
          <ac:chgData name="鼎文 刘" userId="0533f9926deaef54" providerId="LiveId" clId="{01B9FDCE-5844-4F34-851C-57778F8B8316}" dt="2022-06-22T00:49:40.549" v="199"/>
          <ac:picMkLst>
            <pc:docMk/>
            <pc:sldMk cId="3362687352" sldId="257"/>
            <ac:picMk id="14" creationId="{E4D9F1FB-E194-D451-9FBD-CC939A7D7958}"/>
          </ac:picMkLst>
        </pc:picChg>
        <pc:picChg chg="mod">
          <ac:chgData name="鼎文 刘" userId="0533f9926deaef54" providerId="LiveId" clId="{01B9FDCE-5844-4F34-851C-57778F8B8316}" dt="2022-06-22T00:49:40.549" v="199"/>
          <ac:picMkLst>
            <pc:docMk/>
            <pc:sldMk cId="3362687352" sldId="257"/>
            <ac:picMk id="15" creationId="{DF83EAC7-B7F2-EB11-1C2F-3C6DB60209C5}"/>
          </ac:picMkLst>
        </pc:picChg>
        <pc:picChg chg="mod">
          <ac:chgData name="鼎文 刘" userId="0533f9926deaef54" providerId="LiveId" clId="{01B9FDCE-5844-4F34-851C-57778F8B8316}" dt="2022-06-22T00:49:40.549" v="199"/>
          <ac:picMkLst>
            <pc:docMk/>
            <pc:sldMk cId="3362687352" sldId="257"/>
            <ac:picMk id="16" creationId="{C9697829-76FE-2291-AF0E-F17523B2D390}"/>
          </ac:picMkLst>
        </pc:picChg>
        <pc:picChg chg="add mod">
          <ac:chgData name="鼎文 刘" userId="0533f9926deaef54" providerId="LiveId" clId="{01B9FDCE-5844-4F34-851C-57778F8B8316}" dt="2022-06-22T00:54:43.856" v="242" actId="1076"/>
          <ac:picMkLst>
            <pc:docMk/>
            <pc:sldMk cId="3362687352" sldId="257"/>
            <ac:picMk id="23" creationId="{59111831-594B-0E9D-7585-219CFD8378B7}"/>
          </ac:picMkLst>
        </pc:picChg>
        <pc:picChg chg="mod">
          <ac:chgData name="鼎文 刘" userId="0533f9926deaef54" providerId="LiveId" clId="{01B9FDCE-5844-4F34-851C-57778F8B8316}" dt="2022-06-22T00:50:23.758" v="208"/>
          <ac:picMkLst>
            <pc:docMk/>
            <pc:sldMk cId="3362687352" sldId="257"/>
            <ac:picMk id="39" creationId="{AB518183-BBBA-CA38-4C06-F6EF3D9497AD}"/>
          </ac:picMkLst>
        </pc:picChg>
        <pc:picChg chg="mod">
          <ac:chgData name="鼎文 刘" userId="0533f9926deaef54" providerId="LiveId" clId="{01B9FDCE-5844-4F34-851C-57778F8B8316}" dt="2022-06-22T00:50:23.758" v="208"/>
          <ac:picMkLst>
            <pc:docMk/>
            <pc:sldMk cId="3362687352" sldId="257"/>
            <ac:picMk id="41" creationId="{E1AA26F8-0642-2705-851B-12C197AA54FA}"/>
          </ac:picMkLst>
        </pc:picChg>
        <pc:picChg chg="mod">
          <ac:chgData name="鼎文 刘" userId="0533f9926deaef54" providerId="LiveId" clId="{01B9FDCE-5844-4F34-851C-57778F8B8316}" dt="2022-06-22T00:50:23.758" v="208"/>
          <ac:picMkLst>
            <pc:docMk/>
            <pc:sldMk cId="3362687352" sldId="257"/>
            <ac:picMk id="48" creationId="{6533A52B-C20E-40CB-D332-C52182B00713}"/>
          </ac:picMkLst>
        </pc:picChg>
        <pc:picChg chg="mod">
          <ac:chgData name="鼎文 刘" userId="0533f9926deaef54" providerId="LiveId" clId="{01B9FDCE-5844-4F34-851C-57778F8B8316}" dt="2022-06-22T00:50:23.758" v="208"/>
          <ac:picMkLst>
            <pc:docMk/>
            <pc:sldMk cId="3362687352" sldId="257"/>
            <ac:picMk id="49" creationId="{34A74370-D115-FE6E-F179-507D63023DA2}"/>
          </ac:picMkLst>
        </pc:picChg>
      </pc:sldChg>
      <pc:sldChg chg="delSp modSp new add del mod">
        <pc:chgData name="鼎文 刘" userId="0533f9926deaef54" providerId="LiveId" clId="{01B9FDCE-5844-4F34-851C-57778F8B8316}" dt="2022-06-22T17:15:57.078" v="1205" actId="47"/>
        <pc:sldMkLst>
          <pc:docMk/>
          <pc:sldMk cId="2567409813" sldId="258"/>
        </pc:sldMkLst>
        <pc:spChg chg="del">
          <ac:chgData name="鼎文 刘" userId="0533f9926deaef54" providerId="LiveId" clId="{01B9FDCE-5844-4F34-851C-57778F8B8316}" dt="2022-06-22T01:01:15.843" v="526" actId="478"/>
          <ac:spMkLst>
            <pc:docMk/>
            <pc:sldMk cId="2567409813" sldId="258"/>
            <ac:spMk id="2" creationId="{1948A740-AB3C-84C3-0745-48B89317DD27}"/>
          </ac:spMkLst>
        </pc:spChg>
        <pc:spChg chg="mod">
          <ac:chgData name="鼎文 刘" userId="0533f9926deaef54" providerId="LiveId" clId="{01B9FDCE-5844-4F34-851C-57778F8B8316}" dt="2022-06-22T17:12:37.528" v="1203" actId="20577"/>
          <ac:spMkLst>
            <pc:docMk/>
            <pc:sldMk cId="2567409813" sldId="258"/>
            <ac:spMk id="3" creationId="{AB9B941A-A354-40B5-3DF4-036EB0C7D7E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BD58-8AB5-438B-AF64-A9CDF4D921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AA03A9-82FC-4140-A336-AAC4BC94E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BB87BF-C60F-43F1-8A3D-4D3FC7C11E6C}"/>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5" name="Footer Placeholder 4">
            <a:extLst>
              <a:ext uri="{FF2B5EF4-FFF2-40B4-BE49-F238E27FC236}">
                <a16:creationId xmlns:a16="http://schemas.microsoft.com/office/drawing/2014/main" id="{69A65CB0-109C-4313-86C1-52A7E8158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8BEF0-20DC-429A-ACBD-D5E8C9044B0C}"/>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3928070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A238-0AD6-4CE6-B517-411B9049B0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437485-D635-48FD-A0E6-6C87887D6A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437DF5-F256-44F3-9BEE-BDFA6502728D}"/>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5" name="Footer Placeholder 4">
            <a:extLst>
              <a:ext uri="{FF2B5EF4-FFF2-40B4-BE49-F238E27FC236}">
                <a16:creationId xmlns:a16="http://schemas.microsoft.com/office/drawing/2014/main" id="{5000080C-6B39-4772-AF8C-A7EA972DB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8969A-B484-4142-93A7-92D0AC8A4BCC}"/>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1986038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D49ED8-C9B3-47E9-B30D-DD63C0EB42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35FC11-2C9A-4A42-B312-E1ED736ACF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A8FBE-D4EE-4165-A0E6-C2A5F7D6490A}"/>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5" name="Footer Placeholder 4">
            <a:extLst>
              <a:ext uri="{FF2B5EF4-FFF2-40B4-BE49-F238E27FC236}">
                <a16:creationId xmlns:a16="http://schemas.microsoft.com/office/drawing/2014/main" id="{E09DA4B6-011B-4C01-9165-B1FE91A6C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4685D-D761-48F1-ACB9-95E464861929}"/>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85568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0616-FB6F-43CC-853C-57D4CC03E1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F551CB-0325-48E3-8980-E43B3C603A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BB5C2-9C97-41D3-AC17-6CEE6A60F1CB}"/>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5" name="Footer Placeholder 4">
            <a:extLst>
              <a:ext uri="{FF2B5EF4-FFF2-40B4-BE49-F238E27FC236}">
                <a16:creationId xmlns:a16="http://schemas.microsoft.com/office/drawing/2014/main" id="{1F92909E-39BA-478B-8FEF-7826C2933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E1AC3-0348-4FFB-B86D-B763B2A48E68}"/>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256755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93EE-4052-4DA9-A9BC-48BB5E0AB3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BE2F7A-57BF-430D-BA7F-C9F5B6DA46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F27F67-3179-41A6-AF36-B39066B07175}"/>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5" name="Footer Placeholder 4">
            <a:extLst>
              <a:ext uri="{FF2B5EF4-FFF2-40B4-BE49-F238E27FC236}">
                <a16:creationId xmlns:a16="http://schemas.microsoft.com/office/drawing/2014/main" id="{A22C48A0-1D4E-47D3-8AE4-2E25E6138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A127C-7DA4-4141-9726-4F4E4D5D28F9}"/>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198415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CC5E-0224-416D-983C-66B7E7DED0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688CC2-52A3-4C5F-9583-CE4DD0399D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608F6E-2122-4AF4-8DF1-5AD04FCBC8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C70049-533C-42F9-BD3C-E8D2C75758B2}"/>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6" name="Footer Placeholder 5">
            <a:extLst>
              <a:ext uri="{FF2B5EF4-FFF2-40B4-BE49-F238E27FC236}">
                <a16:creationId xmlns:a16="http://schemas.microsoft.com/office/drawing/2014/main" id="{A2EBA331-479A-4F63-AA16-10AC969DAF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296EB-E225-41A4-8DB2-2068E81AFC94}"/>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207062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B682-6E6C-468D-998F-2F2E360A8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E97569-4485-41D5-ABB7-CEF9BB2865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B5686-937A-4648-B276-535616E705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5DBF59-8F80-4187-AD9D-34705F0564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818C58-8294-4510-9C13-AC8DD8AC68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A7C7FE-B695-43CC-911B-DC9805A61988}"/>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8" name="Footer Placeholder 7">
            <a:extLst>
              <a:ext uri="{FF2B5EF4-FFF2-40B4-BE49-F238E27FC236}">
                <a16:creationId xmlns:a16="http://schemas.microsoft.com/office/drawing/2014/main" id="{B29E39C5-1648-43B3-99D1-AD7FCE3BD2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20748B-75B9-45FB-8045-DC8548295FE3}"/>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1269481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0836-315B-4EB1-8D25-D0909FA683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5D6232-7F05-4049-9042-DE268B51C8F5}"/>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4" name="Footer Placeholder 3">
            <a:extLst>
              <a:ext uri="{FF2B5EF4-FFF2-40B4-BE49-F238E27FC236}">
                <a16:creationId xmlns:a16="http://schemas.microsoft.com/office/drawing/2014/main" id="{EFB2A8B3-F1E2-4F80-B8A5-86B6A1CD28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E31774-7138-40E7-ABA1-047AFEE0BDFF}"/>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2929911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1A6F5-18D3-48FE-A265-AAE910383F7B}"/>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3" name="Footer Placeholder 2">
            <a:extLst>
              <a:ext uri="{FF2B5EF4-FFF2-40B4-BE49-F238E27FC236}">
                <a16:creationId xmlns:a16="http://schemas.microsoft.com/office/drawing/2014/main" id="{11F5CAE3-3318-40B1-8768-63C0DB6605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3FD75-F84B-4833-A862-2FC92650108F}"/>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909319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7101-BA5D-4EC7-AC19-A2674DE4A3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F85827-F932-4705-8B62-DA2132CD0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B4883B-16A0-4D9D-98A3-46A204851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721572-CE8F-4E79-A86C-681549ABC577}"/>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6" name="Footer Placeholder 5">
            <a:extLst>
              <a:ext uri="{FF2B5EF4-FFF2-40B4-BE49-F238E27FC236}">
                <a16:creationId xmlns:a16="http://schemas.microsoft.com/office/drawing/2014/main" id="{0211E932-D2AA-4C9F-B0A0-28A9245E0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CFC06-9848-4C53-B691-A0F7CA6ABBFB}"/>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248246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FCDA-7921-42EE-8522-4530D9FA6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6AE087-B5E0-4566-BB1B-FC7A78397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5B6939-CA37-4FD5-83EA-B9DF45E3C9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02D9B-CB63-4736-A7AF-1AA74EECDC93}"/>
              </a:ext>
            </a:extLst>
          </p:cNvPr>
          <p:cNvSpPr>
            <a:spLocks noGrp="1"/>
          </p:cNvSpPr>
          <p:nvPr>
            <p:ph type="dt" sz="half" idx="10"/>
          </p:nvPr>
        </p:nvSpPr>
        <p:spPr/>
        <p:txBody>
          <a:bodyPr/>
          <a:lstStyle/>
          <a:p>
            <a:fld id="{31B671F6-D817-4C15-A54B-E677321D5A83}" type="datetimeFigureOut">
              <a:rPr lang="en-US" smtClean="0"/>
              <a:t>6/22/2022</a:t>
            </a:fld>
            <a:endParaRPr lang="en-US"/>
          </a:p>
        </p:txBody>
      </p:sp>
      <p:sp>
        <p:nvSpPr>
          <p:cNvPr id="6" name="Footer Placeholder 5">
            <a:extLst>
              <a:ext uri="{FF2B5EF4-FFF2-40B4-BE49-F238E27FC236}">
                <a16:creationId xmlns:a16="http://schemas.microsoft.com/office/drawing/2014/main" id="{FC66B5C2-076D-45BF-B3F7-EF044941B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FF7FC-CC5A-4839-8A63-7EBF35658983}"/>
              </a:ext>
            </a:extLst>
          </p:cNvPr>
          <p:cNvSpPr>
            <a:spLocks noGrp="1"/>
          </p:cNvSpPr>
          <p:nvPr>
            <p:ph type="sldNum" sz="quarter" idx="12"/>
          </p:nvPr>
        </p:nvSpPr>
        <p:spPr/>
        <p:txBody>
          <a:bodyPr/>
          <a:lstStyle/>
          <a:p>
            <a:fld id="{9A237456-4D6D-4616-8B82-706476E55C6E}" type="slidenum">
              <a:rPr lang="en-US" smtClean="0"/>
              <a:t>‹#›</a:t>
            </a:fld>
            <a:endParaRPr lang="en-US"/>
          </a:p>
        </p:txBody>
      </p:sp>
    </p:spTree>
    <p:extLst>
      <p:ext uri="{BB962C8B-B14F-4D97-AF65-F5344CB8AC3E}">
        <p14:creationId xmlns:p14="http://schemas.microsoft.com/office/powerpoint/2010/main" val="29768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749890-0972-4BF1-8969-45BC23193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F735D5-CC04-4391-A027-57739EACA7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EC06C-4B81-4058-A402-6E7F332C2E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671F6-D817-4C15-A54B-E677321D5A83}" type="datetimeFigureOut">
              <a:rPr lang="en-US" smtClean="0"/>
              <a:t>6/22/2022</a:t>
            </a:fld>
            <a:endParaRPr lang="en-US"/>
          </a:p>
        </p:txBody>
      </p:sp>
      <p:sp>
        <p:nvSpPr>
          <p:cNvPr id="5" name="Footer Placeholder 4">
            <a:extLst>
              <a:ext uri="{FF2B5EF4-FFF2-40B4-BE49-F238E27FC236}">
                <a16:creationId xmlns:a16="http://schemas.microsoft.com/office/drawing/2014/main" id="{63EBEBBF-A3F2-47C7-9089-E047EA5296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79A2FD-B80E-407D-8A6D-F02ED841DB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37456-4D6D-4616-8B82-706476E55C6E}" type="slidenum">
              <a:rPr lang="en-US" smtClean="0"/>
              <a:t>‹#›</a:t>
            </a:fld>
            <a:endParaRPr lang="en-US"/>
          </a:p>
        </p:txBody>
      </p:sp>
    </p:spTree>
    <p:extLst>
      <p:ext uri="{BB962C8B-B14F-4D97-AF65-F5344CB8AC3E}">
        <p14:creationId xmlns:p14="http://schemas.microsoft.com/office/powerpoint/2010/main" val="23836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
              <a:schemeClr val="accent6">
                <a:lumMod val="50000"/>
              </a:schemeClr>
            </a:gs>
            <a:gs pos="0">
              <a:schemeClr val="accent1">
                <a:lumMod val="5000"/>
                <a:lumOff val="95000"/>
              </a:schemeClr>
            </a:gs>
            <a:gs pos="69000">
              <a:schemeClr val="accent1">
                <a:lumMod val="45000"/>
                <a:lumOff val="55000"/>
              </a:schemeClr>
            </a:gs>
            <a:gs pos="51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555E01-CE41-283E-8C6A-9026E7BB0803}"/>
              </a:ext>
            </a:extLst>
          </p:cNvPr>
          <p:cNvSpPr txBox="1">
            <a:spLocks/>
          </p:cNvSpPr>
          <p:nvPr/>
        </p:nvSpPr>
        <p:spPr>
          <a:xfrm>
            <a:off x="4471900" y="5193294"/>
            <a:ext cx="4937937" cy="11471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b="1" i="0" u="none" strike="noStrike" kern="1200" dirty="0">
                <a:solidFill>
                  <a:schemeClr val="tx1"/>
                </a:solidFill>
                <a:effectLst/>
                <a:latin typeface="+mj-lt"/>
                <a:ea typeface="+mj-ea"/>
                <a:cs typeface="+mj-cs"/>
              </a:rPr>
              <a:t>Sightseer/ “Relax”</a:t>
            </a:r>
            <a:endParaRPr lang="en-US" kern="1200" dirty="0">
              <a:solidFill>
                <a:schemeClr val="tx1"/>
              </a:solidFill>
              <a:latin typeface="+mj-lt"/>
              <a:ea typeface="+mj-ea"/>
              <a:cs typeface="+mj-cs"/>
            </a:endParaRPr>
          </a:p>
        </p:txBody>
      </p:sp>
      <p:sp>
        <p:nvSpPr>
          <p:cNvPr id="42" name="Freeform: Shape 15">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17">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图片 9">
            <a:extLst>
              <a:ext uri="{FF2B5EF4-FFF2-40B4-BE49-F238E27FC236}">
                <a16:creationId xmlns:a16="http://schemas.microsoft.com/office/drawing/2014/main" id="{48655783-B67C-E2DE-B7BC-17B47E2083CB}"/>
              </a:ext>
            </a:extLst>
          </p:cNvPr>
          <p:cNvPicPr>
            <a:picLocks noChangeAspect="1"/>
          </p:cNvPicPr>
          <p:nvPr/>
        </p:nvPicPr>
        <p:blipFill rotWithShape="1">
          <a:blip r:embed="rId2">
            <a:extLst>
              <a:ext uri="{28A0092B-C50C-407E-A947-70E740481C1C}">
                <a14:useLocalDpi xmlns:a14="http://schemas.microsoft.com/office/drawing/2010/main" val="0"/>
              </a:ext>
            </a:extLst>
          </a:blip>
          <a:srcRect r="-1" b="12193"/>
          <a:stretch/>
        </p:blipFill>
        <p:spPr>
          <a:xfrm>
            <a:off x="1246572"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6" name="图片 5" descr="蜗牛在地上&#10;&#10;中度可信度描述已自动生成">
            <a:extLst>
              <a:ext uri="{FF2B5EF4-FFF2-40B4-BE49-F238E27FC236}">
                <a16:creationId xmlns:a16="http://schemas.microsoft.com/office/drawing/2014/main" id="{A849C1ED-BF6B-0B68-919F-8BD73177B4D6}"/>
              </a:ext>
            </a:extLst>
          </p:cNvPr>
          <p:cNvPicPr>
            <a:picLocks noChangeAspect="1"/>
          </p:cNvPicPr>
          <p:nvPr/>
        </p:nvPicPr>
        <p:blipFill rotWithShape="1">
          <a:blip r:embed="rId3">
            <a:extLst>
              <a:ext uri="{28A0092B-C50C-407E-A947-70E740481C1C}">
                <a14:useLocalDpi xmlns:a14="http://schemas.microsoft.com/office/drawing/2010/main" val="0"/>
              </a:ext>
            </a:extLst>
          </a:blip>
          <a:srcRect l="7757" r="40368" b="-1"/>
          <a:stretch/>
        </p:blipFill>
        <p:spPr>
          <a:xfrm>
            <a:off x="-1" y="2288330"/>
            <a:ext cx="356463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44" name="Oval 19">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21">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图片 7">
            <a:extLst>
              <a:ext uri="{FF2B5EF4-FFF2-40B4-BE49-F238E27FC236}">
                <a16:creationId xmlns:a16="http://schemas.microsoft.com/office/drawing/2014/main" id="{CF5F40B8-5AE2-C033-7C29-4B7B60FB92CE}"/>
              </a:ext>
            </a:extLst>
          </p:cNvPr>
          <p:cNvPicPr>
            <a:picLocks noChangeAspect="1"/>
          </p:cNvPicPr>
          <p:nvPr/>
        </p:nvPicPr>
        <p:blipFill rotWithShape="1">
          <a:blip r:embed="rId4">
            <a:extLst>
              <a:ext uri="{28A0092B-C50C-407E-A947-70E740481C1C}">
                <a14:useLocalDpi xmlns:a14="http://schemas.microsoft.com/office/drawing/2010/main" val="0"/>
              </a:ext>
            </a:extLst>
          </a:blip>
          <a:srcRect l="33942" r="2810" b="4"/>
          <a:stretch/>
        </p:blipFill>
        <p:spPr>
          <a:xfrm>
            <a:off x="3749701" y="2547568"/>
            <a:ext cx="1591056" cy="1591056"/>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p:spPr>
      </p:pic>
      <p:pic>
        <p:nvPicPr>
          <p:cNvPr id="9" name="图片 8">
            <a:extLst>
              <a:ext uri="{FF2B5EF4-FFF2-40B4-BE49-F238E27FC236}">
                <a16:creationId xmlns:a16="http://schemas.microsoft.com/office/drawing/2014/main" id="{34138D51-9E92-847A-BACA-7338D41A8AE6}"/>
              </a:ext>
            </a:extLst>
          </p:cNvPr>
          <p:cNvPicPr>
            <a:picLocks noChangeAspect="1"/>
          </p:cNvPicPr>
          <p:nvPr/>
        </p:nvPicPr>
        <p:blipFill rotWithShape="1">
          <a:blip r:embed="rId5">
            <a:extLst>
              <a:ext uri="{28A0092B-C50C-407E-A947-70E740481C1C}">
                <a14:useLocalDpi xmlns:a14="http://schemas.microsoft.com/office/drawing/2010/main" val="0"/>
              </a:ext>
            </a:extLst>
          </a:blip>
          <a:srcRect r="-4" b="19996"/>
          <a:stretch/>
        </p:blipFill>
        <p:spPr>
          <a:xfrm>
            <a:off x="5593799" y="46847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46" name="Freeform: Shape 23">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图片 6" descr="水中的石头上&#10;&#10;描述已自动生成">
            <a:extLst>
              <a:ext uri="{FF2B5EF4-FFF2-40B4-BE49-F238E27FC236}">
                <a16:creationId xmlns:a16="http://schemas.microsoft.com/office/drawing/2014/main" id="{9FAFBA64-60F1-2458-15AD-ACF5A9DFD1FE}"/>
              </a:ext>
            </a:extLst>
          </p:cNvPr>
          <p:cNvPicPr>
            <a:picLocks noChangeAspect="1"/>
          </p:cNvPicPr>
          <p:nvPr/>
        </p:nvPicPr>
        <p:blipFill rotWithShape="1">
          <a:blip r:embed="rId6">
            <a:extLst>
              <a:ext uri="{28A0092B-C50C-407E-A947-70E740481C1C}">
                <a14:useLocalDpi xmlns:a14="http://schemas.microsoft.com/office/drawing/2010/main" val="0"/>
              </a:ext>
            </a:extLst>
          </a:blip>
          <a:srcRect l="20890" r="14544" b="2"/>
          <a:stretch/>
        </p:blipFill>
        <p:spPr>
          <a:xfrm>
            <a:off x="8918761" y="-4330"/>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47" name="Freeform: Shape 25">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图片 10">
            <a:extLst>
              <a:ext uri="{FF2B5EF4-FFF2-40B4-BE49-F238E27FC236}">
                <a16:creationId xmlns:a16="http://schemas.microsoft.com/office/drawing/2014/main" id="{D0765E5A-A869-8289-1FF9-5108B6682F5A}"/>
              </a:ext>
            </a:extLst>
          </p:cNvPr>
          <p:cNvPicPr>
            <a:picLocks noChangeAspect="1"/>
          </p:cNvPicPr>
          <p:nvPr/>
        </p:nvPicPr>
        <p:blipFill rotWithShape="1">
          <a:blip r:embed="rId7">
            <a:extLst>
              <a:ext uri="{28A0092B-C50C-407E-A947-70E740481C1C}">
                <a14:useLocalDpi xmlns:a14="http://schemas.microsoft.com/office/drawing/2010/main" val="0"/>
              </a:ext>
            </a:extLst>
          </a:blip>
          <a:srcRect l="32496" r="-2" b="-2"/>
          <a:stretch/>
        </p:blipFill>
        <p:spPr>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grpSp>
        <p:nvGrpSpPr>
          <p:cNvPr id="37" name="组合 36">
            <a:extLst>
              <a:ext uri="{FF2B5EF4-FFF2-40B4-BE49-F238E27FC236}">
                <a16:creationId xmlns:a16="http://schemas.microsoft.com/office/drawing/2014/main" id="{2E18B54A-734C-6C69-C0E2-69CEFFAF453D}"/>
              </a:ext>
            </a:extLst>
          </p:cNvPr>
          <p:cNvGrpSpPr/>
          <p:nvPr/>
        </p:nvGrpSpPr>
        <p:grpSpPr>
          <a:xfrm>
            <a:off x="3749701" y="6099150"/>
            <a:ext cx="5212026" cy="99273"/>
            <a:chOff x="1290900" y="5818339"/>
            <a:chExt cx="7862365" cy="842111"/>
          </a:xfrm>
        </p:grpSpPr>
        <p:pic>
          <p:nvPicPr>
            <p:cNvPr id="39" name="图片 38" descr="形状, 矩形, 正方形&#10;&#10;描述已自动生成">
              <a:extLst>
                <a:ext uri="{FF2B5EF4-FFF2-40B4-BE49-F238E27FC236}">
                  <a16:creationId xmlns:a16="http://schemas.microsoft.com/office/drawing/2014/main" id="{AB518183-BBBA-CA38-4C06-F6EF3D949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0900" y="5824148"/>
              <a:ext cx="1965857" cy="836302"/>
            </a:xfrm>
            <a:prstGeom prst="rect">
              <a:avLst/>
            </a:prstGeom>
          </p:spPr>
        </p:pic>
        <p:pic>
          <p:nvPicPr>
            <p:cNvPr id="41" name="图片 40" descr="形状&#10;&#10;低可信度描述已自动生成">
              <a:extLst>
                <a:ext uri="{FF2B5EF4-FFF2-40B4-BE49-F238E27FC236}">
                  <a16:creationId xmlns:a16="http://schemas.microsoft.com/office/drawing/2014/main" id="{E1AA26F8-0642-2705-851B-12C197AA5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7408" y="5818339"/>
              <a:ext cx="1965857" cy="842110"/>
            </a:xfrm>
            <a:prstGeom prst="rect">
              <a:avLst/>
            </a:prstGeom>
          </p:spPr>
        </p:pic>
        <p:pic>
          <p:nvPicPr>
            <p:cNvPr id="48" name="图片 47" descr="形状, 矩形&#10;&#10;描述已自动生成">
              <a:extLst>
                <a:ext uri="{FF2B5EF4-FFF2-40B4-BE49-F238E27FC236}">
                  <a16:creationId xmlns:a16="http://schemas.microsoft.com/office/drawing/2014/main" id="{6533A52B-C20E-40CB-D332-C52182B007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2082" y="5818340"/>
              <a:ext cx="1965858" cy="842109"/>
            </a:xfrm>
            <a:prstGeom prst="rect">
              <a:avLst/>
            </a:prstGeom>
          </p:spPr>
        </p:pic>
        <p:pic>
          <p:nvPicPr>
            <p:cNvPr id="49" name="图片 48" descr="形状&#10;&#10;描述已自动生成">
              <a:extLst>
                <a:ext uri="{FF2B5EF4-FFF2-40B4-BE49-F238E27FC236}">
                  <a16:creationId xmlns:a16="http://schemas.microsoft.com/office/drawing/2014/main" id="{34A74370-D115-FE6E-F179-507D63023D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6756" y="5818339"/>
              <a:ext cx="1965857" cy="842111"/>
            </a:xfrm>
            <a:prstGeom prst="rect">
              <a:avLst/>
            </a:prstGeom>
          </p:spPr>
        </p:pic>
      </p:grpSp>
      <p:pic>
        <p:nvPicPr>
          <p:cNvPr id="23" name="图形 22" descr="电池充电 纯色填充">
            <a:extLst>
              <a:ext uri="{FF2B5EF4-FFF2-40B4-BE49-F238E27FC236}">
                <a16:creationId xmlns:a16="http://schemas.microsoft.com/office/drawing/2014/main" id="{59111831-594B-0E9D-7585-219CFD8378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44219" y="3934647"/>
            <a:ext cx="914400" cy="914400"/>
          </a:xfrm>
          <a:prstGeom prst="rect">
            <a:avLst/>
          </a:prstGeom>
        </p:spPr>
      </p:pic>
    </p:spTree>
    <p:extLst>
      <p:ext uri="{BB962C8B-B14F-4D97-AF65-F5344CB8AC3E}">
        <p14:creationId xmlns:p14="http://schemas.microsoft.com/office/powerpoint/2010/main" val="3362687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B9B941A-A354-40B5-3DF4-036EB0C7D7EC}"/>
              </a:ext>
            </a:extLst>
          </p:cNvPr>
          <p:cNvSpPr>
            <a:spLocks noGrp="1"/>
          </p:cNvSpPr>
          <p:nvPr>
            <p:ph idx="1"/>
          </p:nvPr>
        </p:nvSpPr>
        <p:spPr>
          <a:xfrm>
            <a:off x="0" y="0"/>
            <a:ext cx="12192000" cy="6858000"/>
          </a:xfrm>
        </p:spPr>
        <p:txBody>
          <a:bodyPr>
            <a:normAutofit/>
          </a:bodyPr>
          <a:lstStyle/>
          <a:p>
            <a:pPr marL="0" indent="0">
              <a:buNone/>
            </a:pPr>
            <a:r>
              <a:rPr lang="en-US" altLang="zh-CN" sz="1800" b="1" i="0" u="none" strike="noStrike">
                <a:solidFill>
                  <a:srgbClr val="252323"/>
                </a:solidFill>
                <a:effectLst/>
                <a:latin typeface="Archivo"/>
              </a:rPr>
              <a:t>Reflection:</a:t>
            </a:r>
            <a:endParaRPr lang="en-US" altLang="zh-CN" sz="1800" dirty="0"/>
          </a:p>
          <a:p>
            <a:pPr marL="0" indent="0">
              <a:buNone/>
            </a:pPr>
            <a:endParaRPr lang="en-US" altLang="zh-CN" sz="1800" dirty="0"/>
          </a:p>
          <a:p>
            <a:pPr marL="0" indent="0">
              <a:buNone/>
            </a:pPr>
            <a:r>
              <a:rPr lang="en-US" altLang="zh-CN" sz="1800" dirty="0"/>
              <a:t>The Colors I am using are between green and blue since these two colors, with proper modifications, can make people feel tranquility. Also, I put those pictures in circles because circles can bring more comfort to people rather than rectangles. The edges are smoother. By adding a charging symbol, users will know the target of this trip is to relax and recharge themselves. For the background, the gradients color changes by the main color of each image in the circle. That make the whole picture looks gentler.</a:t>
            </a:r>
            <a:endParaRPr lang="zh-CN" altLang="en-US" sz="1800" dirty="0"/>
          </a:p>
        </p:txBody>
      </p:sp>
    </p:spTree>
    <p:extLst>
      <p:ext uri="{BB962C8B-B14F-4D97-AF65-F5344CB8AC3E}">
        <p14:creationId xmlns:p14="http://schemas.microsoft.com/office/powerpoint/2010/main" val="2567409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105</Words>
  <Application>Microsoft Office PowerPoint</Application>
  <PresentationFormat>宽屏</PresentationFormat>
  <Paragraphs>4</Paragraphs>
  <Slides>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vt:i4>
      </vt:variant>
    </vt:vector>
  </HeadingPairs>
  <TitlesOfParts>
    <vt:vector size="7" baseType="lpstr">
      <vt:lpstr>Archivo</vt:lpstr>
      <vt:lpstr>Arial</vt:lpstr>
      <vt:lpstr>Calibri</vt:lpstr>
      <vt:lpstr>Calibri Light</vt:lpstr>
      <vt:lpstr>Office Theme</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Sightseer/ “Calm”</dc:title>
  <dc:creator>鼎文 刘</dc:creator>
  <cp:lastModifiedBy>鼎文 刘</cp:lastModifiedBy>
  <cp:revision>1</cp:revision>
  <dcterms:created xsi:type="dcterms:W3CDTF">2022-06-22T00:26:29Z</dcterms:created>
  <dcterms:modified xsi:type="dcterms:W3CDTF">2022-06-22T17:15:57Z</dcterms:modified>
</cp:coreProperties>
</file>